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STATE CREATIVE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TEST DOC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733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STATE CREATIVE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CREATIVE</dc:title>
  <dc:creator>aron</dc:creator>
  <cp:lastModifiedBy>aron</cp:lastModifiedBy>
  <cp:revision>1</cp:revision>
  <dcterms:created xsi:type="dcterms:W3CDTF">2016-03-03T23:02:58Z</dcterms:created>
  <dcterms:modified xsi:type="dcterms:W3CDTF">2016-03-03T23:05:01Z</dcterms:modified>
</cp:coreProperties>
</file>